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47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714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59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687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42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77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634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75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886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11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005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37955-6366-4D11-BD67-DA5EF496CF0A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03E16-F66B-4C4C-8B2D-2D64F308F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29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kolner karnev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"/>
          <a:stretch/>
        </p:blipFill>
        <p:spPr bwMode="auto">
          <a:xfrm>
            <a:off x="2771800" y="3086100"/>
            <a:ext cx="63722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619375" y="2356322"/>
            <a:ext cx="6256247" cy="1152128"/>
          </a:xfrm>
        </p:spPr>
        <p:txBody>
          <a:bodyPr>
            <a:noAutofit/>
          </a:bodyPr>
          <a:lstStyle/>
          <a:p>
            <a:pPr algn="l"/>
            <a:r>
              <a:rPr lang="es-ES" sz="4800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…</a:t>
            </a:r>
            <a:r>
              <a:rPr lang="es-ES" sz="4800" dirty="0" err="1" smtClean="0">
                <a:solidFill>
                  <a:srgbClr val="002060"/>
                </a:solidFill>
                <a:latin typeface="Bahnschrift" panose="020B0502040204020203" pitchFamily="34" charset="0"/>
              </a:rPr>
              <a:t>närrisches</a:t>
            </a:r>
            <a:r>
              <a:rPr lang="es-ES" sz="4800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 </a:t>
            </a:r>
            <a:r>
              <a:rPr lang="es-ES" sz="4800" dirty="0" err="1" smtClean="0">
                <a:solidFill>
                  <a:srgbClr val="002060"/>
                </a:solidFill>
                <a:latin typeface="Bahnschrift" panose="020B0502040204020203" pitchFamily="34" charset="0"/>
              </a:rPr>
              <a:t>Treiben</a:t>
            </a:r>
            <a:r>
              <a:rPr lang="es-ES" sz="4800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… </a:t>
            </a:r>
            <a:endParaRPr lang="es-ES" sz="4800" dirty="0">
              <a:solidFill>
                <a:srgbClr val="00206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038" y="3891930"/>
            <a:ext cx="2751762" cy="2160240"/>
          </a:xfrm>
          <a:noFill/>
        </p:spPr>
        <p:txBody>
          <a:bodyPr>
            <a:normAutofit/>
          </a:bodyPr>
          <a:lstStyle/>
          <a:p>
            <a:r>
              <a:rPr lang="es-ES" sz="4000" b="1" dirty="0" smtClean="0">
                <a:solidFill>
                  <a:srgbClr val="002060"/>
                </a:solidFill>
              </a:rPr>
              <a:t>07.02. </a:t>
            </a:r>
            <a:endParaRPr lang="es-ES" sz="4000" b="1" dirty="0">
              <a:solidFill>
                <a:srgbClr val="002060"/>
              </a:solidFill>
            </a:endParaRPr>
          </a:p>
          <a:p>
            <a:r>
              <a:rPr lang="es-ES" b="1" dirty="0" smtClean="0">
                <a:solidFill>
                  <a:srgbClr val="002060"/>
                </a:solidFill>
              </a:rPr>
              <a:t>16.00 bis 18.00 </a:t>
            </a:r>
            <a:r>
              <a:rPr lang="es-ES" sz="3600" b="1" dirty="0" err="1" smtClean="0">
                <a:solidFill>
                  <a:srgbClr val="002060"/>
                </a:solidFill>
              </a:rPr>
              <a:t>Raum</a:t>
            </a:r>
            <a:r>
              <a:rPr lang="es-ES" sz="3600" b="1" dirty="0" smtClean="0">
                <a:solidFill>
                  <a:srgbClr val="002060"/>
                </a:solidFill>
              </a:rPr>
              <a:t> 3.2 </a:t>
            </a:r>
            <a:endParaRPr lang="es-ES" b="1" dirty="0">
              <a:solidFill>
                <a:srgbClr val="002060"/>
              </a:solidFill>
            </a:endParaRPr>
          </a:p>
        </p:txBody>
      </p:sp>
      <p:pic>
        <p:nvPicPr>
          <p:cNvPr id="1030" name="Picture 6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45914" y="26616"/>
            <a:ext cx="5251771" cy="12871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b="1" cap="all" dirty="0" smtClean="0">
                <a:ln w="0"/>
                <a:gradFill flip="none" rotWithShape="1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effectLst>
                  <a:reflection blurRad="12700" stA="50000" endPos="50000" dist="5000" dir="5400000" sy="-100000" rotWithShape="0"/>
                </a:effectLst>
                <a:latin typeface="Bahnschrift" panose="020B0502040204020203" pitchFamily="34" charset="0"/>
              </a:rPr>
              <a:t> </a:t>
            </a:r>
            <a:r>
              <a:rPr lang="es-ES" sz="6000" b="1" cap="all" dirty="0" err="1" smtClean="0">
                <a:ln w="0"/>
                <a:gradFill flip="none" rotWithShape="1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effectLst>
                  <a:reflection blurRad="12700" stA="50000" endPos="50000" dist="5000" dir="5400000" sy="-100000" rotWithShape="0"/>
                </a:effectLst>
                <a:latin typeface="Bahnschrift" panose="020B0502040204020203" pitchFamily="34" charset="0"/>
              </a:rPr>
              <a:t>Karneval</a:t>
            </a:r>
            <a:endParaRPr lang="es-ES" sz="6000" b="1" cap="all" dirty="0" smtClean="0">
              <a:ln w="0"/>
              <a:gradFill flip="none" rotWithShape="1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effectLst>
                <a:reflection blurRad="12700" stA="50000" endPos="50000" dist="5000" dir="5400000" sy="-100000" rotWithShape="0"/>
              </a:effectLst>
              <a:latin typeface="Bahnschrift" panose="020B0502040204020203" pitchFamily="34" charset="0"/>
            </a:endParaRPr>
          </a:p>
        </p:txBody>
      </p:sp>
      <p:pic>
        <p:nvPicPr>
          <p:cNvPr id="1032" name="Picture 8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771" y="16380"/>
            <a:ext cx="3892227" cy="259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89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…närrisches Treiben…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Karneval  – närrisches Treiben </dc:title>
  <dc:creator>Toshiba</dc:creator>
  <cp:lastModifiedBy>Toshiba</cp:lastModifiedBy>
  <cp:revision>5</cp:revision>
  <dcterms:created xsi:type="dcterms:W3CDTF">2020-01-29T13:28:36Z</dcterms:created>
  <dcterms:modified xsi:type="dcterms:W3CDTF">2020-01-29T22:28:33Z</dcterms:modified>
</cp:coreProperties>
</file>